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2" r:id="rId3"/>
    <p:sldId id="274" r:id="rId4"/>
    <p:sldId id="277" r:id="rId5"/>
    <p:sldId id="273" r:id="rId6"/>
    <p:sldId id="279" r:id="rId7"/>
    <p:sldId id="280" r:id="rId8"/>
    <p:sldId id="278" r:id="rId9"/>
    <p:sldId id="275" r:id="rId10"/>
    <p:sldId id="283" r:id="rId11"/>
    <p:sldId id="295" r:id="rId12"/>
    <p:sldId id="284" r:id="rId13"/>
    <p:sldId id="285" r:id="rId14"/>
    <p:sldId id="258" r:id="rId15"/>
    <p:sldId id="286" r:id="rId16"/>
    <p:sldId id="296" r:id="rId17"/>
    <p:sldId id="293" r:id="rId18"/>
    <p:sldId id="288" r:id="rId19"/>
    <p:sldId id="289" r:id="rId20"/>
    <p:sldId id="290" r:id="rId21"/>
    <p:sldId id="291" r:id="rId22"/>
    <p:sldId id="292" r:id="rId23"/>
    <p:sldId id="287" r:id="rId24"/>
    <p:sldId id="281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/>
    <p:restoredTop sz="89757"/>
  </p:normalViewPr>
  <p:slideViewPr>
    <p:cSldViewPr snapToGrid="0" snapToObjects="1">
      <p:cViewPr>
        <p:scale>
          <a:sx n="70" d="100"/>
          <a:sy n="70" d="100"/>
        </p:scale>
        <p:origin x="192" y="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E2D3D-F0A8-AB41-A16C-8803464934B8}" type="datetimeFigureOut">
              <a:rPr lang="es-ES" smtClean="0"/>
              <a:t>24/2/18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A25ED-557D-8544-A41C-742E0F4B6EA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46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Preguntar quienes quieren estudiar medicina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A25ED-557D-8544-A41C-742E0F4B6EA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666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Cundo se este realizando la </a:t>
            </a:r>
            <a:r>
              <a:rPr lang="es-ES_tradnl" dirty="0" err="1" smtClean="0"/>
              <a:t>discusi</a:t>
            </a:r>
            <a:r>
              <a:rPr lang="es-ES" dirty="0" err="1" smtClean="0"/>
              <a:t>ón</a:t>
            </a:r>
            <a:r>
              <a:rPr lang="es-ES" dirty="0" smtClean="0"/>
              <a:t> alrededor de las preguntas es necesario</a:t>
            </a:r>
            <a:r>
              <a:rPr lang="es-ES" baseline="0" dirty="0" smtClean="0"/>
              <a:t> estar tomando apuntes al respecto, puede ser en el tablero o en una hoja, referiblemente en una hoja para que los chicos no se sientan intimidados. </a:t>
            </a:r>
          </a:p>
          <a:p>
            <a:endParaRPr lang="es-ES" baseline="0" dirty="0" smtClean="0"/>
          </a:p>
          <a:p>
            <a:endParaRPr lang="es-ES" baseline="0" dirty="0" smtClean="0"/>
          </a:p>
          <a:p>
            <a:r>
              <a:rPr lang="es-ES" b="1" baseline="0" dirty="0" smtClean="0">
                <a:solidFill>
                  <a:srgbClr val="FF0000"/>
                </a:solidFill>
              </a:rPr>
              <a:t>¿POR QUE MEDICINA Y NO OTRA CARRERA DE LA SALUD ?</a:t>
            </a:r>
          </a:p>
          <a:p>
            <a:r>
              <a:rPr lang="es-ES" baseline="0" dirty="0" smtClean="0"/>
              <a:t>El estudiante de medicina debe  conocer la </a:t>
            </a:r>
            <a:r>
              <a:rPr lang="es-ES" baseline="0" dirty="0" err="1" smtClean="0"/>
              <a:t>etiologia</a:t>
            </a:r>
            <a:r>
              <a:rPr lang="es-ES" baseline="0" dirty="0" smtClean="0"/>
              <a:t> los mecanismos de las enfermedades de los diferentes sistemas. Con </a:t>
            </a:r>
            <a:r>
              <a:rPr lang="es-ES" baseline="0" dirty="0" err="1" smtClean="0"/>
              <a:t>elf</a:t>
            </a:r>
            <a:r>
              <a:rPr lang="es-ES" baseline="0" dirty="0" smtClean="0"/>
              <a:t> in de realizar un buen examen semiológico, dar un diagnóstico, elaborar una </a:t>
            </a:r>
            <a:r>
              <a:rPr lang="es-ES" baseline="0" dirty="0" err="1" smtClean="0"/>
              <a:t>terapeutica</a:t>
            </a:r>
            <a:r>
              <a:rPr lang="es-ES" baseline="0" dirty="0" smtClean="0"/>
              <a:t> y sentar un pronóstico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A25ED-557D-8544-A41C-742E0F4B6EA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0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1. </a:t>
            </a:r>
            <a:r>
              <a:rPr lang="es-ES_tradnl" dirty="0" err="1" smtClean="0"/>
              <a:t>Esplicar</a:t>
            </a:r>
            <a:r>
              <a:rPr lang="es-ES_tradnl" baseline="0" dirty="0" smtClean="0"/>
              <a:t> por que </a:t>
            </a:r>
            <a:r>
              <a:rPr lang="es-ES_tradnl" baseline="0" dirty="0" err="1" smtClean="0"/>
              <a:t>escogi</a:t>
            </a:r>
            <a:r>
              <a:rPr lang="es-ES_tradnl" baseline="0" dirty="0" smtClean="0"/>
              <a:t> la universidad del valle: su prestigio y su convenio docente asistencial con el HUV, que es un de los mejores sitios de practicas del mundo, por su especialidad en el trauma.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A25ED-557D-8544-A41C-742E0F4B6EA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97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Explicar a los muchachos el reto que significa pasara</a:t>
            </a:r>
            <a:r>
              <a:rPr lang="es-ES_tradnl" baseline="0" dirty="0" smtClean="0"/>
              <a:t> a medicina a la universidad del valle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A25ED-557D-8544-A41C-742E0F4B6EA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483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Pensum creado a imagen y</a:t>
            </a:r>
            <a:r>
              <a:rPr lang="es-ES_tradnl" baseline="0" dirty="0" smtClean="0"/>
              <a:t> semejanza al de </a:t>
            </a:r>
            <a:r>
              <a:rPr lang="es-ES_tradnl" baseline="0" dirty="0" err="1" smtClean="0"/>
              <a:t>univalle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A25ED-557D-8544-A41C-742E0F4B6EA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96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El curso</a:t>
            </a:r>
            <a:r>
              <a:rPr lang="es-ES_tradnl" baseline="0" dirty="0" smtClean="0"/>
              <a:t> del </a:t>
            </a:r>
            <a:r>
              <a:rPr lang="es-ES_tradnl" baseline="0" dirty="0" err="1" smtClean="0"/>
              <a:t>premedico</a:t>
            </a:r>
            <a:r>
              <a:rPr lang="es-ES_tradnl" baseline="0" dirty="0" smtClean="0"/>
              <a:t> </a:t>
            </a:r>
            <a:r>
              <a:rPr lang="es-ES_tradnl" baseline="0" dirty="0" err="1" smtClean="0"/>
              <a:t>humat</a:t>
            </a:r>
            <a:r>
              <a:rPr lang="es-ES_tradnl" baseline="0" dirty="0" smtClean="0"/>
              <a:t> has sido diseñado en base al pensum de medicina y </a:t>
            </a:r>
            <a:r>
              <a:rPr lang="es-ES_tradnl" baseline="0" dirty="0" err="1" smtClean="0"/>
              <a:t>cirug</a:t>
            </a:r>
            <a:r>
              <a:rPr lang="es-ES" baseline="0" dirty="0" err="1" smtClean="0"/>
              <a:t>ía</a:t>
            </a:r>
            <a:r>
              <a:rPr lang="es-ES" baseline="0" dirty="0" smtClean="0"/>
              <a:t> de la universidad del valle.</a:t>
            </a:r>
          </a:p>
          <a:p>
            <a:endParaRPr lang="es-ES_tradnl" dirty="0" smtClean="0"/>
          </a:p>
          <a:p>
            <a:r>
              <a:rPr lang="es-ES_tradnl" dirty="0" smtClean="0"/>
              <a:t>Hacer el paralelo con las demás profesiones.</a:t>
            </a:r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A25ED-557D-8544-A41C-742E0F4B6EA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06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0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38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67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10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89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14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71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86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54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687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4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9F1F-FA0B-8B4B-A3CE-A4C81DF8A8AA}" type="datetimeFigureOut">
              <a:rPr lang="es-ES" smtClean="0"/>
              <a:t>24/2/18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2157-7F07-5342-A3B9-D1721FD341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8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5" Type="http://schemas.openxmlformats.org/officeDocument/2006/relationships/image" Target="../media/image29.tiff"/><Relationship Id="rId6" Type="http://schemas.openxmlformats.org/officeDocument/2006/relationships/image" Target="../media/image30.png"/><Relationship Id="rId7" Type="http://schemas.openxmlformats.org/officeDocument/2006/relationships/image" Target="../media/image31.tiff"/><Relationship Id="rId8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4.gif"/><Relationship Id="rId5" Type="http://schemas.openxmlformats.org/officeDocument/2006/relationships/image" Target="../media/image2.tiff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7" Type="http://schemas.openxmlformats.org/officeDocument/2006/relationships/image" Target="../media/image5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tiff"/><Relationship Id="rId3" Type="http://schemas.openxmlformats.org/officeDocument/2006/relationships/image" Target="../media/image5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tiff"/><Relationship Id="rId5" Type="http://schemas.openxmlformats.org/officeDocument/2006/relationships/image" Target="../media/image58.tiff"/><Relationship Id="rId6" Type="http://schemas.openxmlformats.org/officeDocument/2006/relationships/image" Target="../media/image59.tiff"/><Relationship Id="rId7" Type="http://schemas.openxmlformats.org/officeDocument/2006/relationships/image" Target="../media/image6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134771"/>
            <a:ext cx="7772400" cy="147002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Curso Pre médico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4613918"/>
            <a:ext cx="6400800" cy="1752600"/>
          </a:xfrm>
        </p:spPr>
        <p:txBody>
          <a:bodyPr/>
          <a:lstStyle/>
          <a:p>
            <a:r>
              <a:rPr lang="es-ES" dirty="0" smtClean="0"/>
              <a:t>SEBASTIÁN GUARNIZO ROSERO</a:t>
            </a:r>
          </a:p>
          <a:p>
            <a:r>
              <a:rPr lang="es-ES" sz="2000" dirty="0" smtClean="0"/>
              <a:t>Estudiante de Medicina y Cirugía, </a:t>
            </a:r>
          </a:p>
          <a:p>
            <a:r>
              <a:rPr lang="es-ES" sz="2000" dirty="0"/>
              <a:t>9</a:t>
            </a:r>
            <a:r>
              <a:rPr lang="es-ES" sz="2000" dirty="0" smtClean="0"/>
              <a:t> </a:t>
            </a:r>
            <a:r>
              <a:rPr lang="es-ES" sz="2000" dirty="0" smtClean="0"/>
              <a:t>semestre Universidad del Valle</a:t>
            </a:r>
            <a:endParaRPr lang="es-ES" sz="2000" dirty="0"/>
          </a:p>
        </p:txBody>
      </p:sp>
      <p:pic>
        <p:nvPicPr>
          <p:cNvPr id="7" name="Imagen 6" descr="Medicina-790x3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76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188" y="4861568"/>
            <a:ext cx="1928812" cy="1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68" y="0"/>
            <a:ext cx="5280338" cy="66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Universidades privadas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77932"/>
            <a:ext cx="2268517" cy="20387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" y="1497672"/>
            <a:ext cx="3191510" cy="12766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647720"/>
            <a:ext cx="3886200" cy="1257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991" y="1345526"/>
            <a:ext cx="2312074" cy="23120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74" y="1950371"/>
            <a:ext cx="3353234" cy="16478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892" y="4277932"/>
            <a:ext cx="2180919" cy="21906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729" y="4130913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9" y="521208"/>
            <a:ext cx="8734286" cy="5477256"/>
          </a:xfrm>
        </p:spPr>
      </p:pic>
    </p:spTree>
    <p:extLst>
      <p:ext uri="{BB962C8B-B14F-4D97-AF65-F5344CB8AC3E}">
        <p14:creationId xmlns:p14="http://schemas.microsoft.com/office/powerpoint/2010/main" val="19166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3" y="566928"/>
            <a:ext cx="8836253" cy="5522659"/>
          </a:xfrm>
        </p:spPr>
      </p:pic>
    </p:spTree>
    <p:extLst>
      <p:ext uri="{BB962C8B-B14F-4D97-AF65-F5344CB8AC3E}">
        <p14:creationId xmlns:p14="http://schemas.microsoft.com/office/powerpoint/2010/main" val="12652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371600" y="682095"/>
            <a:ext cx="6102627" cy="1118244"/>
          </a:xfrm>
        </p:spPr>
        <p:txBody>
          <a:bodyPr>
            <a:normAutofit fontScale="90000"/>
          </a:bodyPr>
          <a:lstStyle/>
          <a:p>
            <a:r>
              <a:rPr lang="es-ES" smtClean="0">
                <a:solidFill>
                  <a:srgbClr val="C00000"/>
                </a:solidFill>
              </a:rPr>
              <a:t>CONTENIDOS TEMÁTICOS </a:t>
            </a:r>
            <a:r>
              <a:rPr lang="es-ES" dirty="0" smtClean="0">
                <a:solidFill>
                  <a:srgbClr val="C00000"/>
                </a:solidFill>
              </a:rPr>
              <a:t>DEL CURSO PRE-MÉDICO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2" y="2414017"/>
            <a:ext cx="3961179" cy="2970884"/>
          </a:xfrm>
          <a:prstGeom prst="rect">
            <a:avLst/>
          </a:prstGeom>
        </p:spPr>
      </p:pic>
      <p:pic>
        <p:nvPicPr>
          <p:cNvPr id="7" name="Picture 10" descr="http://www.univalle.edu.co/images/univalle-rojopuro-159x22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6357"/>
            <a:ext cx="988041" cy="14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6967"/>
            <a:ext cx="1503776" cy="15037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36" y="2414017"/>
            <a:ext cx="2970884" cy="29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¿</a:t>
            </a:r>
            <a:r>
              <a:rPr lang="es-ES_tradnl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</a:t>
            </a:r>
            <a:r>
              <a:rPr lang="es-E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é son las especialidades médicas</a:t>
            </a:r>
            <a:r>
              <a:rPr lang="es-ES_tradn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es-ES_trad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32688" y="1417638"/>
            <a:ext cx="7260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 smtClean="0"/>
              <a:t>Las especialidades </a:t>
            </a:r>
            <a:r>
              <a:rPr lang="es-ES" dirty="0" smtClean="0"/>
              <a:t>médicas son los estudios cursados por un graduado o licenciado en medicina en su periodo de posgrado, que derivan de un conjunto de conocimientos médicos especializados relativos a una área específica del cuerpo humano, a técnicas quirúrgicas específicas a un método diagnósticos determinado.</a:t>
            </a: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3171964"/>
            <a:ext cx="4978400" cy="322971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5911088" y="3171964"/>
            <a:ext cx="3050032" cy="34665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dirty="0"/>
              <a:t>Gran variedad</a:t>
            </a:r>
          </a:p>
          <a:p>
            <a:r>
              <a:rPr lang="es-ES_tradnl" dirty="0"/>
              <a:t>-</a:t>
            </a:r>
            <a:r>
              <a:rPr lang="es-ES_tradnl" dirty="0" err="1"/>
              <a:t>Dedicaci</a:t>
            </a:r>
            <a:r>
              <a:rPr lang="es-ES" dirty="0" err="1"/>
              <a:t>ón</a:t>
            </a:r>
            <a:r>
              <a:rPr lang="es-ES" dirty="0"/>
              <a:t> completa sin salario(en Colombia)</a:t>
            </a:r>
          </a:p>
          <a:p>
            <a:r>
              <a:rPr lang="es-ES" dirty="0"/>
              <a:t>-Primera, segunda y tercer especialización.</a:t>
            </a:r>
          </a:p>
          <a:p>
            <a:r>
              <a:rPr lang="es-ES" dirty="0"/>
              <a:t>-Duración: </a:t>
            </a:r>
            <a:r>
              <a:rPr lang="es-ES" dirty="0" err="1"/>
              <a:t>pimera</a:t>
            </a:r>
            <a:r>
              <a:rPr lang="es-ES" dirty="0"/>
              <a:t> (3-5años), segunda(1-2 años)</a:t>
            </a:r>
          </a:p>
          <a:p>
            <a:r>
              <a:rPr lang="es-ES" dirty="0"/>
              <a:t>-Ingreso promedio ente 27-28.5 años de edad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56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698500"/>
            <a:ext cx="76835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¿C</a:t>
            </a:r>
            <a:r>
              <a:rPr lang="es-ES" dirty="0" err="1" smtClean="0"/>
              <a:t>ómo</a:t>
            </a:r>
            <a:r>
              <a:rPr lang="es-ES" dirty="0" smtClean="0"/>
              <a:t> se clasifican?</a:t>
            </a:r>
            <a:endParaRPr lang="es-ES_tradnl" dirty="0"/>
          </a:p>
        </p:txBody>
      </p:sp>
      <p:sp>
        <p:nvSpPr>
          <p:cNvPr id="3" name="Rectángulo redondeado 2"/>
          <p:cNvSpPr/>
          <p:nvPr/>
        </p:nvSpPr>
        <p:spPr>
          <a:xfrm>
            <a:off x="3419856" y="1632363"/>
            <a:ext cx="2688336" cy="8229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Especialidades m</a:t>
            </a:r>
            <a:r>
              <a:rPr lang="es-ES" dirty="0" smtClean="0"/>
              <a:t>médicas</a:t>
            </a:r>
            <a:endParaRPr lang="es-ES_tradnl" dirty="0"/>
          </a:p>
        </p:txBody>
      </p:sp>
      <p:sp>
        <p:nvSpPr>
          <p:cNvPr id="4" name="Rectángulo redondeado 3"/>
          <p:cNvSpPr/>
          <p:nvPr/>
        </p:nvSpPr>
        <p:spPr>
          <a:xfrm>
            <a:off x="457200" y="2670048"/>
            <a:ext cx="2761488" cy="8412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Cl</a:t>
            </a:r>
            <a:r>
              <a:rPr lang="es-ES" dirty="0" err="1" smtClean="0"/>
              <a:t>ínicas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6620256" y="2711037"/>
            <a:ext cx="2432304" cy="7592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Quirúrgicas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3877056" y="2711037"/>
            <a:ext cx="2084832" cy="8412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Mixtas(M</a:t>
            </a:r>
            <a:r>
              <a:rPr lang="es-ES" dirty="0" err="1" smtClean="0"/>
              <a:t>édico</a:t>
            </a:r>
            <a:r>
              <a:rPr lang="es-ES" dirty="0" smtClean="0"/>
              <a:t> quirúrgicas)</a:t>
            </a: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72" y="3511296"/>
            <a:ext cx="2706116" cy="18007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2" y="3511296"/>
            <a:ext cx="2915378" cy="19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Clasificación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3621024" y="1417638"/>
            <a:ext cx="2286000" cy="7952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SEG</a:t>
            </a:r>
            <a:r>
              <a:rPr lang="es-ES_tradnl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Ú</a:t>
            </a:r>
            <a:r>
              <a:rPr lang="es-ES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 EL GRUPO ETARIO </a:t>
            </a:r>
            <a:endParaRPr lang="es-ES_tradnl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077390" y="2487168"/>
            <a:ext cx="1700784" cy="713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Pediatría</a:t>
            </a:r>
            <a:endParaRPr lang="es-ES_tradnl" dirty="0"/>
          </a:p>
        </p:txBody>
      </p:sp>
      <p:sp>
        <p:nvSpPr>
          <p:cNvPr id="6" name="Rectángulo redondeado 5"/>
          <p:cNvSpPr/>
          <p:nvPr/>
        </p:nvSpPr>
        <p:spPr>
          <a:xfrm>
            <a:off x="6436206" y="2355788"/>
            <a:ext cx="1700784" cy="713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Medicina interna</a:t>
            </a:r>
            <a:endParaRPr lang="es-ES_tradnl" dirty="0"/>
          </a:p>
        </p:txBody>
      </p:sp>
      <p:sp>
        <p:nvSpPr>
          <p:cNvPr id="7" name="Rectángulo redondeado 6"/>
          <p:cNvSpPr/>
          <p:nvPr/>
        </p:nvSpPr>
        <p:spPr>
          <a:xfrm>
            <a:off x="6853063" y="4791016"/>
            <a:ext cx="1283927" cy="4969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Geriatria</a:t>
            </a:r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1" y="3196148"/>
            <a:ext cx="2429101" cy="16164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130" y="5287964"/>
            <a:ext cx="2281670" cy="15183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02" y="3196148"/>
            <a:ext cx="2437498" cy="1622044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1077390" y="5188204"/>
            <a:ext cx="1700784" cy="3681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Neonatolog</a:t>
            </a:r>
            <a:r>
              <a:rPr lang="es-ES" dirty="0" err="1" smtClean="0"/>
              <a:t>ía</a:t>
            </a:r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90" y="5566664"/>
            <a:ext cx="1918208" cy="1078992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457200" y="4791016"/>
            <a:ext cx="8430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3493008" y="5039490"/>
            <a:ext cx="2157984" cy="2484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Subespecialidad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556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Según </a:t>
            </a:r>
            <a:r>
              <a:rPr lang="es-ES" dirty="0" smtClean="0"/>
              <a:t>órganos o sistema 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713232" y="1906683"/>
            <a:ext cx="1901952" cy="2377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Cardiologo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3368040" y="1894491"/>
            <a:ext cx="1901952" cy="2377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N</a:t>
            </a:r>
            <a:r>
              <a:rPr lang="es-ES_tradnl" dirty="0" err="1" smtClean="0"/>
              <a:t>eumologo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6230112" y="1894491"/>
            <a:ext cx="1901952" cy="2377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Gastroenterologo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713232" y="4111752"/>
            <a:ext cx="1901952" cy="2377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Dermatologo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>
          <a:xfrm>
            <a:off x="3368040" y="4081272"/>
            <a:ext cx="1901952" cy="2682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Oftalmologo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6230112" y="4059936"/>
            <a:ext cx="2200656" cy="289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Otorinolargingologo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59" y="2144427"/>
            <a:ext cx="2212298" cy="14721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505" y="2154507"/>
            <a:ext cx="2665022" cy="90916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35" y="2132235"/>
            <a:ext cx="2564265" cy="17282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28" y="4353480"/>
            <a:ext cx="2526284" cy="168112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232" y="4346468"/>
            <a:ext cx="2592832" cy="168813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848" y="4353480"/>
            <a:ext cx="2817995" cy="18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¿Por qué </a:t>
            </a:r>
            <a:r>
              <a:rPr lang="es-ES_trad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medicina</a:t>
            </a:r>
            <a:r>
              <a:rPr lang="es-ES_trad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es-ES_tradnl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¿En que universidad deseas entrar a estudiar medicina?¿Por qué</a:t>
            </a: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expectativas tienes del curso pre-médico </a:t>
            </a: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HUMAT?</a:t>
            </a:r>
            <a:endParaRPr lang="es-E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_tradn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_trad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s-ES_tradnl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>
                <a:ln/>
                <a:solidFill>
                  <a:srgbClr val="C00000"/>
                </a:solidFill>
              </a:rPr>
              <a:t>DISCUSIÓN</a:t>
            </a:r>
            <a:endParaRPr lang="es-ES_trad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Según </a:t>
            </a:r>
            <a:r>
              <a:rPr lang="es-ES" dirty="0" smtClean="0"/>
              <a:t>técnicas diagnósticas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84" y="2182368"/>
            <a:ext cx="4114800" cy="1968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1723803"/>
            <a:ext cx="2425700" cy="33528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44752" y="1417638"/>
            <a:ext cx="2596896" cy="3928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Radiólogo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6547104" y="1330929"/>
            <a:ext cx="2596896" cy="3928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Pat</a:t>
            </a:r>
            <a:r>
              <a:rPr lang="es-ES" dirty="0" err="1" smtClean="0"/>
              <a:t>ólogo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08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Según la actividad humana</a:t>
            </a:r>
            <a:endParaRPr lang="es-ES_tradnl" dirty="0"/>
          </a:p>
        </p:txBody>
      </p:sp>
      <p:sp>
        <p:nvSpPr>
          <p:cNvPr id="3" name="Rectángulo redondeado 2"/>
          <p:cNvSpPr/>
          <p:nvPr/>
        </p:nvSpPr>
        <p:spPr>
          <a:xfrm>
            <a:off x="1115568" y="2139696"/>
            <a:ext cx="2084832" cy="7132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</a:t>
            </a:r>
            <a:r>
              <a:rPr lang="es-ES" dirty="0" smtClean="0"/>
              <a:t>médico </a:t>
            </a:r>
            <a:r>
              <a:rPr lang="es-ES" dirty="0" err="1" smtClean="0"/>
              <a:t>deportologo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5614416" y="2066544"/>
            <a:ext cx="2267712" cy="786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Medicina legal</a:t>
            </a:r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6" y="3001772"/>
            <a:ext cx="3289300" cy="2463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504" y="2852928"/>
            <a:ext cx="3469296" cy="22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Especialidades quirúrgicas 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585216" y="1609344"/>
            <a:ext cx="2633472" cy="658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Cirug</a:t>
            </a:r>
            <a:r>
              <a:rPr lang="es-ES" dirty="0" err="1" smtClean="0"/>
              <a:t>ía</a:t>
            </a:r>
            <a:r>
              <a:rPr lang="es-ES" dirty="0" smtClean="0"/>
              <a:t> cardiovascular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6383154" y="1609344"/>
            <a:ext cx="2633472" cy="658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Neurocirug</a:t>
            </a:r>
            <a:r>
              <a:rPr lang="es-ES" dirty="0" err="1" smtClean="0"/>
              <a:t>ía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>
          <a:xfrm>
            <a:off x="6401282" y="4284852"/>
            <a:ext cx="2633472" cy="658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Cirug</a:t>
            </a:r>
            <a:r>
              <a:rPr lang="es-ES" dirty="0" err="1" smtClean="0"/>
              <a:t>ía</a:t>
            </a:r>
            <a:r>
              <a:rPr lang="es-ES" dirty="0" smtClean="0"/>
              <a:t> plástica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3547872" y="1609344"/>
            <a:ext cx="2633472" cy="658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Cirugia</a:t>
            </a:r>
            <a:r>
              <a:rPr lang="es-ES_tradnl" dirty="0" smtClean="0"/>
              <a:t> general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3602576" y="4284852"/>
            <a:ext cx="2633472" cy="658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Cirug</a:t>
            </a:r>
            <a:r>
              <a:rPr lang="es-ES" dirty="0" err="1" smtClean="0"/>
              <a:t>ía</a:t>
            </a:r>
            <a:r>
              <a:rPr lang="es-ES" dirty="0" smtClean="0"/>
              <a:t> pediátrica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>
          <a:xfrm>
            <a:off x="621792" y="4284852"/>
            <a:ext cx="2633472" cy="658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Ortopedia y </a:t>
            </a:r>
            <a:r>
              <a:rPr lang="es-ES_tradnl" dirty="0" err="1" smtClean="0"/>
              <a:t>traumatolog</a:t>
            </a:r>
            <a:r>
              <a:rPr lang="es-ES" dirty="0" err="1" smtClean="0"/>
              <a:t>ía</a:t>
            </a:r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12" y="2267712"/>
            <a:ext cx="2364231" cy="17482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333" y="2265915"/>
            <a:ext cx="2639435" cy="17500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78" y="2267712"/>
            <a:ext cx="2852100" cy="150450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12" y="4943220"/>
            <a:ext cx="2571683" cy="103157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333" y="4943220"/>
            <a:ext cx="2798706" cy="11994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154" y="4943220"/>
            <a:ext cx="2633472" cy="13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Especialidades m</a:t>
            </a:r>
            <a:r>
              <a:rPr lang="es-ES" dirty="0" err="1" smtClean="0"/>
              <a:t>édico</a:t>
            </a:r>
            <a:r>
              <a:rPr lang="es-ES" dirty="0" smtClean="0"/>
              <a:t> </a:t>
            </a:r>
            <a:r>
              <a:rPr lang="es-ES" dirty="0" err="1" smtClean="0"/>
              <a:t>quirurgicas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>
          <a:xfrm>
            <a:off x="1042416" y="2560320"/>
            <a:ext cx="1883664" cy="603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Cirug</a:t>
            </a:r>
            <a:r>
              <a:rPr lang="es-ES" dirty="0" err="1" smtClean="0"/>
              <a:t>ía</a:t>
            </a:r>
            <a:r>
              <a:rPr lang="es-ES" dirty="0" smtClean="0"/>
              <a:t> vascular </a:t>
            </a:r>
            <a:endParaRPr lang="es-ES_tradnl" dirty="0"/>
          </a:p>
        </p:txBody>
      </p:sp>
      <p:sp>
        <p:nvSpPr>
          <p:cNvPr id="4" name="Rectángulo 3"/>
          <p:cNvSpPr/>
          <p:nvPr/>
        </p:nvSpPr>
        <p:spPr>
          <a:xfrm>
            <a:off x="3971798" y="5573746"/>
            <a:ext cx="1883664" cy="603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Dermatología</a:t>
            </a:r>
            <a:r>
              <a:rPr lang="es-ES" dirty="0" err="1" smtClean="0"/>
              <a:t>ía</a:t>
            </a:r>
            <a:endParaRPr lang="es-ES_tradnl" dirty="0"/>
          </a:p>
        </p:txBody>
      </p:sp>
      <p:sp>
        <p:nvSpPr>
          <p:cNvPr id="6" name="Rectángulo 5"/>
          <p:cNvSpPr/>
          <p:nvPr/>
        </p:nvSpPr>
        <p:spPr>
          <a:xfrm>
            <a:off x="6797040" y="2566416"/>
            <a:ext cx="1883664" cy="603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 smtClean="0"/>
              <a:t>Urologí</a:t>
            </a:r>
            <a:r>
              <a:rPr lang="es-ES" dirty="0" smtClean="0"/>
              <a:t>a </a:t>
            </a:r>
            <a:endParaRPr lang="es-ES_tradnl" dirty="0"/>
          </a:p>
        </p:txBody>
      </p:sp>
      <p:sp>
        <p:nvSpPr>
          <p:cNvPr id="7" name="Rectángulo 6"/>
          <p:cNvSpPr/>
          <p:nvPr/>
        </p:nvSpPr>
        <p:spPr>
          <a:xfrm>
            <a:off x="3919728" y="2517648"/>
            <a:ext cx="1883664" cy="603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Ginecología </a:t>
            </a:r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" y="3163824"/>
            <a:ext cx="2496312" cy="20802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044" y="3163824"/>
            <a:ext cx="2773172" cy="18454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872" y="3166554"/>
            <a:ext cx="2612000" cy="153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61" y="274638"/>
            <a:ext cx="6877878" cy="6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8" name="Picture 4" descr="http://uniboyaca.edu.co/facultades/FCSA/images/banner-web-bacteriolog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03030"/>
            <a:ext cx="4637489" cy="208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univalle.edu.co/images/univalle-rojopuro-159x22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67830"/>
            <a:ext cx="988041" cy="14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ágono 9"/>
          <p:cNvSpPr/>
          <p:nvPr/>
        </p:nvSpPr>
        <p:spPr>
          <a:xfrm>
            <a:off x="298174" y="2372799"/>
            <a:ext cx="8845826" cy="675861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951220" y="3048660"/>
            <a:ext cx="0" cy="719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57200" y="2544417"/>
            <a:ext cx="12125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2011</a:t>
            </a:r>
            <a:endParaRPr lang="es-ES_tradnl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411703" y="2506184"/>
            <a:ext cx="10336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2012</a:t>
            </a:r>
            <a:endParaRPr lang="es-ES_tradnl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309353" y="2466466"/>
            <a:ext cx="10336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2014</a:t>
            </a:r>
            <a:endParaRPr lang="es-ES_tradn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502223" y="2504660"/>
            <a:ext cx="103366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/>
              <a:t>2013</a:t>
            </a:r>
            <a:endParaRPr lang="es-ES_tradnl" dirty="0"/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2577687" y="1814241"/>
            <a:ext cx="523323" cy="5585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52" y="128692"/>
            <a:ext cx="2650334" cy="209642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666" y="31863"/>
            <a:ext cx="2606446" cy="1747178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3260036" y="1755683"/>
            <a:ext cx="1834653" cy="446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MEDICINA </a:t>
            </a:r>
            <a:endParaRPr lang="es-ES_tradnl"/>
          </a:p>
        </p:txBody>
      </p:sp>
      <p:cxnSp>
        <p:nvCxnSpPr>
          <p:cNvPr id="26" name="Conector recto de flecha 25"/>
          <p:cNvCxnSpPr/>
          <p:nvPr/>
        </p:nvCxnSpPr>
        <p:spPr>
          <a:xfrm>
            <a:off x="5953336" y="3040537"/>
            <a:ext cx="0" cy="14213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5605670" y="4470023"/>
            <a:ext cx="1908313" cy="11356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PRESENTO EL ICFES EN DOS VECES CONSECUTIVOS</a:t>
            </a:r>
            <a:endParaRPr lang="es-ES_tradnl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227" y="5605669"/>
            <a:ext cx="2137756" cy="1114251"/>
          </a:xfrm>
          <a:prstGeom prst="rect">
            <a:avLst/>
          </a:prstGeom>
        </p:spPr>
      </p:pic>
      <p:cxnSp>
        <p:nvCxnSpPr>
          <p:cNvPr id="30" name="Conector recto de flecha 29"/>
          <p:cNvCxnSpPr/>
          <p:nvPr/>
        </p:nvCxnSpPr>
        <p:spPr>
          <a:xfrm flipV="1">
            <a:off x="6559826" y="1926720"/>
            <a:ext cx="0" cy="4460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188" y="3040537"/>
            <a:ext cx="1223562" cy="1331691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5953336" y="810236"/>
            <a:ext cx="1872852" cy="102475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PRESENTO PRUEBA INTERNA DE UNIVALLE</a:t>
            </a:r>
            <a:endParaRPr lang="es-ES_tradnl" dirty="0"/>
          </a:p>
        </p:txBody>
      </p:sp>
      <p:sp>
        <p:nvSpPr>
          <p:cNvPr id="33" name="Rectángulo 32"/>
          <p:cNvSpPr/>
          <p:nvPr/>
        </p:nvSpPr>
        <p:spPr>
          <a:xfrm>
            <a:off x="7826188" y="4407301"/>
            <a:ext cx="1244966" cy="1908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INICIO MEDICINA EN UNIVALLE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772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7" grpId="0" animBg="1"/>
      <p:bldP spid="27" grpId="1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VIDEO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290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9" y="1417639"/>
            <a:ext cx="4575283" cy="231855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31" y="1767480"/>
            <a:ext cx="3976848" cy="1796360"/>
          </a:xfrm>
          <a:prstGeom prst="rect">
            <a:avLst/>
          </a:prstGeom>
        </p:spPr>
      </p:pic>
      <p:pic>
        <p:nvPicPr>
          <p:cNvPr id="13" name="Marcador de contenido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2126" y="3913682"/>
            <a:ext cx="3364948" cy="230512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519" y="3913682"/>
            <a:ext cx="3659260" cy="194313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287984" y="1248999"/>
            <a:ext cx="3220742" cy="3498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SALVAR VIDAS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36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rgbClr val="C00000"/>
                </a:solidFill>
              </a:rPr>
              <a:t>Universidad  P</a:t>
            </a:r>
            <a:r>
              <a:rPr lang="es-ES" dirty="0" err="1" smtClean="0">
                <a:solidFill>
                  <a:srgbClr val="C00000"/>
                </a:solidFill>
              </a:rPr>
              <a:t>ública</a:t>
            </a:r>
            <a:r>
              <a:rPr lang="es-ES" dirty="0" smtClean="0">
                <a:solidFill>
                  <a:srgbClr val="C00000"/>
                </a:solidFill>
              </a:rPr>
              <a:t> </a:t>
            </a:r>
            <a:r>
              <a:rPr lang="es-ES_tradnl" dirty="0" smtClean="0">
                <a:solidFill>
                  <a:srgbClr val="C00000"/>
                </a:solidFill>
              </a:rPr>
              <a:t>y Programa de Medicina Acreditado de alta calidad </a:t>
            </a:r>
            <a:endParaRPr lang="es-ES_tradnl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58" y="1600200"/>
            <a:ext cx="2802319" cy="25311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651" y="1967375"/>
            <a:ext cx="2823167" cy="17095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76" y="4399457"/>
            <a:ext cx="2098279" cy="22405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538" y="4333083"/>
            <a:ext cx="2385391" cy="23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solidFill>
                  <a:srgbClr val="C00000"/>
                </a:solidFill>
              </a:rPr>
              <a:t>PRIMERA OPCI</a:t>
            </a:r>
            <a:r>
              <a:rPr lang="es-ES" dirty="0" smtClean="0">
                <a:solidFill>
                  <a:srgbClr val="C00000"/>
                </a:solidFill>
              </a:rPr>
              <a:t>ÓN</a:t>
            </a:r>
            <a:endParaRPr lang="es-ES_tradnl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513" y="1417638"/>
            <a:ext cx="6609545" cy="51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768" y="431247"/>
            <a:ext cx="8229600" cy="11430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C00000"/>
                </a:solidFill>
              </a:rPr>
              <a:t>ESTADÍSTICAS</a:t>
            </a:r>
            <a:endParaRPr lang="es-ES_tradnl" dirty="0">
              <a:solidFill>
                <a:srgbClr val="C00000"/>
              </a:solidFill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5077439"/>
            <a:ext cx="7061200" cy="546100"/>
          </a:xfrm>
        </p:spPr>
      </p:pic>
      <p:pic>
        <p:nvPicPr>
          <p:cNvPr id="4" name="Marcador de contenido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92150"/>
            <a:ext cx="3787848" cy="181729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75882" y="6257936"/>
            <a:ext cx="8630796" cy="478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http://</a:t>
            </a:r>
            <a:r>
              <a:rPr lang="es-ES_tradnl" dirty="0" err="1"/>
              <a:t>admisiones.univalle.edu.co</a:t>
            </a:r>
            <a:r>
              <a:rPr lang="es-ES_tradnl" dirty="0"/>
              <a:t>/new/</a:t>
            </a:r>
            <a:r>
              <a:rPr lang="es-ES_tradnl" dirty="0" err="1"/>
              <a:t>estadisticas</a:t>
            </a:r>
            <a:r>
              <a:rPr lang="es-ES_tradnl" dirty="0"/>
              <a:t>/ESTADISTICAS%20FJ2017.pdf</a:t>
            </a:r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679" y="1597077"/>
            <a:ext cx="3121121" cy="20677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623539"/>
            <a:ext cx="7086600" cy="2413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4163642"/>
            <a:ext cx="1422400" cy="5207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4684342"/>
            <a:ext cx="14732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472</Words>
  <Application>Microsoft Macintosh PowerPoint</Application>
  <PresentationFormat>Presentación en pantalla (4:3)</PresentationFormat>
  <Paragraphs>88</Paragraphs>
  <Slides>24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Calibri</vt:lpstr>
      <vt:lpstr>Arial</vt:lpstr>
      <vt:lpstr>Tema de Office</vt:lpstr>
      <vt:lpstr>Curso Pre médico</vt:lpstr>
      <vt:lpstr>DISCUSIÓN</vt:lpstr>
      <vt:lpstr>Presentación de PowerPoint</vt:lpstr>
      <vt:lpstr>VIDEO</vt:lpstr>
      <vt:lpstr>Presentación de PowerPoint</vt:lpstr>
      <vt:lpstr>Universidad  Pública y Programa de Medicina Acreditado de alta calidad </vt:lpstr>
      <vt:lpstr>PRIMERA OPCIÓN</vt:lpstr>
      <vt:lpstr>Presentación de PowerPoint</vt:lpstr>
      <vt:lpstr>ESTADÍSTICAS</vt:lpstr>
      <vt:lpstr>Presentación de PowerPoint</vt:lpstr>
      <vt:lpstr>Universidades privadas</vt:lpstr>
      <vt:lpstr>Presentación de PowerPoint</vt:lpstr>
      <vt:lpstr>Presentación de PowerPoint</vt:lpstr>
      <vt:lpstr>CONTENIDOS TEMÁTICOS DEL CURSO PRE-MÉDICO</vt:lpstr>
      <vt:lpstr>¿Qué son las especialidades médicas?</vt:lpstr>
      <vt:lpstr>Presentación de PowerPoint</vt:lpstr>
      <vt:lpstr>¿Cómo se clasifican?</vt:lpstr>
      <vt:lpstr>Clasificación</vt:lpstr>
      <vt:lpstr>Según órganos o sistema </vt:lpstr>
      <vt:lpstr>Según técnicas diagnósticas</vt:lpstr>
      <vt:lpstr>Según la actividad humana</vt:lpstr>
      <vt:lpstr>Especialidades quirúrgicas </vt:lpstr>
      <vt:lpstr>Especialidades médico quirurgicas</vt:lpstr>
      <vt:lpstr>Presentación de PowerPoint</vt:lpstr>
    </vt:vector>
  </TitlesOfParts>
  <Company>Universidad del valle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sebastián Guarnizo Rosero</dc:creator>
  <cp:lastModifiedBy>SEBASTIAN GUARNIZO ROSERO</cp:lastModifiedBy>
  <cp:revision>67</cp:revision>
  <dcterms:created xsi:type="dcterms:W3CDTF">2015-09-26T05:54:45Z</dcterms:created>
  <dcterms:modified xsi:type="dcterms:W3CDTF">2018-02-24T16:50:13Z</dcterms:modified>
</cp:coreProperties>
</file>